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303" r:id="rId3"/>
    <p:sldId id="301" r:id="rId4"/>
    <p:sldId id="299" r:id="rId5"/>
    <p:sldId id="314" r:id="rId6"/>
    <p:sldId id="315" r:id="rId7"/>
    <p:sldId id="319" r:id="rId8"/>
    <p:sldId id="320" r:id="rId9"/>
    <p:sldId id="321" r:id="rId10"/>
    <p:sldId id="302" r:id="rId11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49" autoAdjust="0"/>
    <p:restoredTop sz="50000" autoAdjust="0"/>
  </p:normalViewPr>
  <p:slideViewPr>
    <p:cSldViewPr>
      <p:cViewPr varScale="1">
        <p:scale>
          <a:sx n="114" d="100"/>
          <a:sy n="114" d="100"/>
        </p:scale>
        <p:origin x="168" y="4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25/05/2018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2925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573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205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344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0419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4637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2438400"/>
          </a:xfrm>
        </p:spPr>
        <p:txBody>
          <a:bodyPr>
            <a:normAutofit/>
          </a:bodyPr>
          <a:lstStyle/>
          <a:p>
            <a:r>
              <a:rPr lang="en-GB" sz="8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Migration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810000"/>
            <a:ext cx="8229600" cy="129540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“There is nothing permanent, except change.” ~ Heraclitus</a:t>
            </a:r>
          </a:p>
        </p:txBody>
      </p:sp>
    </p:spTree>
    <p:extLst>
      <p:ext uri="{BB962C8B-B14F-4D97-AF65-F5344CB8AC3E}">
        <p14:creationId xmlns:p14="http://schemas.microsoft.com/office/powerpoint/2010/main" val="260570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Summarise…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3048000" cy="4800600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me…</a:t>
            </a:r>
          </a:p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you…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EF2B6E-F1E7-F74B-BD02-FA5AFC59A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2286000"/>
            <a:ext cx="4572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Mission…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3581400" cy="525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“</a:t>
            </a:r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Reinforce the techniques in Puzzle and Canvas with examples introducing a new context using cloud technologies</a:t>
            </a: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”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13C391-E017-4E49-9592-ADE58E1F4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2286000"/>
            <a:ext cx="4191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Objectives…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0200" y="1143000"/>
            <a:ext cx="3554604" cy="5562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4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Learning Objectives:</a:t>
            </a:r>
          </a:p>
          <a:p>
            <a:r>
              <a:rPr lang="en-GB" sz="2400" dirty="0">
                <a:solidFill>
                  <a:schemeClr val="bg1"/>
                </a:solidFill>
                <a:latin typeface="Courier" pitchFamily="2" charset="0"/>
              </a:rPr>
              <a:t>Recognise the need to update our testability thinking in new circumstances.</a:t>
            </a:r>
          </a:p>
          <a:p>
            <a:r>
              <a:rPr lang="en-GB" sz="2400" dirty="0">
                <a:solidFill>
                  <a:schemeClr val="bg1"/>
                </a:solidFill>
                <a:latin typeface="Courier" pitchFamily="2" charset="0"/>
              </a:rPr>
              <a:t>Understand the impact and opportunities of cloud technologies on testability.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8ED995-AA92-4A47-9B67-96E4101DC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209800"/>
            <a:ext cx="427861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charRg st="97" end="17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Positively Disastrous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33400" y="1371600"/>
            <a:ext cx="33528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Unexpected TV mention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Massive spike in interest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Massive spike in requests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Massive downtime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8F0EAA-E5FF-5546-B4C5-99B086B9B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394527"/>
            <a:ext cx="31750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Update the Architecture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38800" y="1295400"/>
            <a:ext cx="29718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Using the handout for webservers in the cloud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Step scaling policy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Timed scaling policy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45F75B-3298-354F-9CB8-554C5F5313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600200"/>
            <a:ext cx="44958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2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Update the Canvas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524000"/>
            <a:ext cx="38862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AWS as an external dependency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Risks within the scaling plans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Mitigation Plan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535F35-3581-EB43-A9B7-670DCFB3E6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2438400"/>
            <a:ext cx="4275971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7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Targeted Thinking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33400" y="1371600"/>
            <a:ext cx="33528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Some processes are more equal than others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Moving key processes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Kafka Queue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Lambda in Java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F1663B-8B6A-DD40-9463-7C82FDC4FA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1828800"/>
            <a:ext cx="3379982" cy="425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083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Update the Architecture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38800" y="1295400"/>
            <a:ext cx="29718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Using the handout for Kafka and Lambda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Queueing System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Lambda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78CEB6-D8E8-1541-B39C-2AFA0448C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2514600"/>
            <a:ext cx="42291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34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Update the Canvas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524000"/>
            <a:ext cx="39624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dependencies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New teams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Risks within the new architecture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Mitigation Plan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BADD09-751B-9047-A581-E3F9912EE4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1905000"/>
            <a:ext cx="2838020" cy="380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739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46207</TotalTime>
  <Words>170</Words>
  <Application>Microsoft Macintosh PowerPoint</Application>
  <PresentationFormat>On-screen Show (4:3)</PresentationFormat>
  <Paragraphs>48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Courier</vt:lpstr>
      <vt:lpstr>Courier New</vt:lpstr>
      <vt:lpstr>Office Theme</vt:lpstr>
      <vt:lpstr>Migration</vt:lpstr>
      <vt:lpstr>Mission…</vt:lpstr>
      <vt:lpstr>Objectives…</vt:lpstr>
      <vt:lpstr>Positively Disastrous</vt:lpstr>
      <vt:lpstr>Update the Architecture</vt:lpstr>
      <vt:lpstr>Update the Canvas</vt:lpstr>
      <vt:lpstr>Targeted Thinking</vt:lpstr>
      <vt:lpstr>Update the Architecture</vt:lpstr>
      <vt:lpstr>Update the Canvas</vt:lpstr>
      <vt:lpstr>Summarise…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505</cp:revision>
  <cp:lastPrinted>2014-02-12T13:02:37Z</cp:lastPrinted>
  <dcterms:created xsi:type="dcterms:W3CDTF">2006-08-16T00:00:00Z</dcterms:created>
  <dcterms:modified xsi:type="dcterms:W3CDTF">2018-05-25T13:18:53Z</dcterms:modified>
</cp:coreProperties>
</file>

<file path=docProps/thumbnail.jpeg>
</file>